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17"/>
  </p:notesMasterIdLst>
  <p:sldIdLst>
    <p:sldId id="296" r:id="rId11"/>
    <p:sldId id="300" r:id="rId12"/>
    <p:sldId id="307" r:id="rId13"/>
    <p:sldId id="304" r:id="rId14"/>
    <p:sldId id="313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viewProps" Target="viewProps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C3106AFD-CA98-4C5D-97B2-8081B9E2BC5F}"/>
    <pc:docChg chg="custSel modSld">
      <pc:chgData name="James Clegg" userId="c6df1435-7a36-4b38-be4d-16e68e91152f" providerId="ADAL" clId="{C3106AFD-CA98-4C5D-97B2-8081B9E2BC5F}" dt="2020-10-08T13:28:07.937" v="8"/>
      <pc:docMkLst>
        <pc:docMk/>
      </pc:docMkLst>
      <pc:sldChg chg="modTransition">
        <pc:chgData name="James Clegg" userId="c6df1435-7a36-4b38-be4d-16e68e91152f" providerId="ADAL" clId="{C3106AFD-CA98-4C5D-97B2-8081B9E2BC5F}" dt="2020-10-08T13:28:07.937" v="8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C3106AFD-CA98-4C5D-97B2-8081B9E2BC5F}" dt="2020-10-08T13:28:07.937" v="8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C3106AFD-CA98-4C5D-97B2-8081B9E2BC5F}" dt="2020-10-08T13:28:07.937" v="8"/>
        <pc:sldMkLst>
          <pc:docMk/>
          <pc:sldMk cId="4128357408" sldId="298"/>
        </pc:sldMkLst>
        <pc:picChg chg="del">
          <ac:chgData name="James Clegg" userId="c6df1435-7a36-4b38-be4d-16e68e91152f" providerId="ADAL" clId="{C3106AFD-CA98-4C5D-97B2-8081B9E2BC5F}" dt="2020-10-08T13:24:40.293" v="0" actId="478"/>
          <ac:picMkLst>
            <pc:docMk/>
            <pc:sldMk cId="4128357408" sldId="298"/>
            <ac:picMk id="16" creationId="{00000000-0000-0000-0000-000000000000}"/>
          </ac:picMkLst>
        </pc:picChg>
      </pc:sldChg>
      <pc:sldChg chg="modTransition">
        <pc:chgData name="James Clegg" userId="c6df1435-7a36-4b38-be4d-16e68e91152f" providerId="ADAL" clId="{C3106AFD-CA98-4C5D-97B2-8081B9E2BC5F}" dt="2020-10-08T13:28:07.937" v="8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C3106AFD-CA98-4C5D-97B2-8081B9E2BC5F}" dt="2020-10-08T13:28:07.937" v="8"/>
        <pc:sldMkLst>
          <pc:docMk/>
          <pc:sldMk cId="3939627984" sldId="300"/>
        </pc:sldMkLst>
        <pc:picChg chg="del">
          <ac:chgData name="James Clegg" userId="c6df1435-7a36-4b38-be4d-16e68e91152f" providerId="ADAL" clId="{C3106AFD-CA98-4C5D-97B2-8081B9E2BC5F}" dt="2020-10-08T13:27:48.241" v="1" actId="478"/>
          <ac:picMkLst>
            <pc:docMk/>
            <pc:sldMk cId="3939627984" sldId="300"/>
            <ac:picMk id="3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3106AFD-CA98-4C5D-97B2-8081B9E2BC5F}" dt="2020-10-08T13:28:07.937" v="8"/>
        <pc:sldMkLst>
          <pc:docMk/>
          <pc:sldMk cId="3782242679" sldId="301"/>
        </pc:sldMkLst>
        <pc:picChg chg="del">
          <ac:chgData name="James Clegg" userId="c6df1435-7a36-4b38-be4d-16e68e91152f" providerId="ADAL" clId="{C3106AFD-CA98-4C5D-97B2-8081B9E2BC5F}" dt="2020-10-08T13:27:53.717" v="3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3106AFD-CA98-4C5D-97B2-8081B9E2BC5F}" dt="2020-10-08T13:28:07.937" v="8"/>
        <pc:sldMkLst>
          <pc:docMk/>
          <pc:sldMk cId="3195527484" sldId="304"/>
        </pc:sldMkLst>
        <pc:picChg chg="del">
          <ac:chgData name="James Clegg" userId="c6df1435-7a36-4b38-be4d-16e68e91152f" providerId="ADAL" clId="{C3106AFD-CA98-4C5D-97B2-8081B9E2BC5F}" dt="2020-10-08T13:27:56.108" v="4" actId="478"/>
          <ac:picMkLst>
            <pc:docMk/>
            <pc:sldMk cId="3195527484" sldId="30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3106AFD-CA98-4C5D-97B2-8081B9E2BC5F}" dt="2020-10-08T13:28:07.937" v="8"/>
        <pc:sldMkLst>
          <pc:docMk/>
          <pc:sldMk cId="1793065095" sldId="306"/>
        </pc:sldMkLst>
        <pc:picChg chg="del">
          <ac:chgData name="James Clegg" userId="c6df1435-7a36-4b38-be4d-16e68e91152f" providerId="ADAL" clId="{C3106AFD-CA98-4C5D-97B2-8081B9E2BC5F}" dt="2020-10-08T13:28:00.539" v="6" actId="478"/>
          <ac:picMkLst>
            <pc:docMk/>
            <pc:sldMk cId="1793065095" sldId="30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3106AFD-CA98-4C5D-97B2-8081B9E2BC5F}" dt="2020-10-08T13:28:07.937" v="8"/>
        <pc:sldMkLst>
          <pc:docMk/>
          <pc:sldMk cId="3482969237" sldId="307"/>
        </pc:sldMkLst>
        <pc:picChg chg="del">
          <ac:chgData name="James Clegg" userId="c6df1435-7a36-4b38-be4d-16e68e91152f" providerId="ADAL" clId="{C3106AFD-CA98-4C5D-97B2-8081B9E2BC5F}" dt="2020-10-08T13:27:51.714" v="2" actId="478"/>
          <ac:picMkLst>
            <pc:docMk/>
            <pc:sldMk cId="3482969237" sldId="307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C3106AFD-CA98-4C5D-97B2-8081B9E2BC5F}" dt="2020-10-08T13:28:07.937" v="8"/>
        <pc:sldMkLst>
          <pc:docMk/>
          <pc:sldMk cId="1923779299" sldId="308"/>
        </pc:sldMkLst>
        <pc:picChg chg="del">
          <ac:chgData name="James Clegg" userId="c6df1435-7a36-4b38-be4d-16e68e91152f" providerId="ADAL" clId="{C3106AFD-CA98-4C5D-97B2-8081B9E2BC5F}" dt="2020-10-08T13:28:02.232" v="7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modTransition">
        <pc:chgData name="James Clegg" userId="c6df1435-7a36-4b38-be4d-16e68e91152f" providerId="ADAL" clId="{C3106AFD-CA98-4C5D-97B2-8081B9E2BC5F}" dt="2020-10-08T13:28:07.937" v="8"/>
        <pc:sldMkLst>
          <pc:docMk/>
          <pc:sldMk cId="838635646" sldId="311"/>
        </pc:sldMkLst>
      </pc:sldChg>
      <pc:sldChg chg="delSp modTransition delAnim">
        <pc:chgData name="James Clegg" userId="c6df1435-7a36-4b38-be4d-16e68e91152f" providerId="ADAL" clId="{C3106AFD-CA98-4C5D-97B2-8081B9E2BC5F}" dt="2020-10-08T13:28:07.937" v="8"/>
        <pc:sldMkLst>
          <pc:docMk/>
          <pc:sldMk cId="2323239874" sldId="313"/>
        </pc:sldMkLst>
        <pc:picChg chg="del">
          <ac:chgData name="James Clegg" userId="c6df1435-7a36-4b38-be4d-16e68e91152f" providerId="ADAL" clId="{C3106AFD-CA98-4C5D-97B2-8081B9E2BC5F}" dt="2020-10-08T13:27:58.188" v="5" actId="478"/>
          <ac:picMkLst>
            <pc:docMk/>
            <pc:sldMk cId="2323239874" sldId="313"/>
            <ac:picMk id="59" creationId="{00000000-0000-0000-0000-000000000000}"/>
          </ac:picMkLst>
        </pc:picChg>
      </pc:sldChg>
    </pc:docChg>
  </pc:docChgLst>
  <pc:docChgLst>
    <pc:chgData name="James Clegg" userId="c6df1435-7a36-4b38-be4d-16e68e91152f" providerId="ADAL" clId="{66A0B976-C00C-400F-8C00-1F9D96652E4E}"/>
    <pc:docChg chg="modSld">
      <pc:chgData name="James Clegg" userId="c6df1435-7a36-4b38-be4d-16e68e91152f" providerId="ADAL" clId="{66A0B976-C00C-400F-8C00-1F9D96652E4E}" dt="2020-10-08T12:39:14.792" v="0"/>
      <pc:docMkLst>
        <pc:docMk/>
      </pc:docMkLst>
      <pc:sldChg chg="modAnim">
        <pc:chgData name="James Clegg" userId="c6df1435-7a36-4b38-be4d-16e68e91152f" providerId="ADAL" clId="{66A0B976-C00C-400F-8C00-1F9D96652E4E}" dt="2020-10-08T12:39:14.792" v="0"/>
        <pc:sldMkLst>
          <pc:docMk/>
          <pc:sldMk cId="2323239874" sldId="3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11" Type="http://schemas.openxmlformats.org/officeDocument/2006/relationships/image" Target="../media/image43.png"/><Relationship Id="rId9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43.png"/><Relationship Id="rId9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11" Type="http://schemas.openxmlformats.org/officeDocument/2006/relationships/image" Target="../media/image43.png"/><Relationship Id="rId9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" y="2289811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945" y="519643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of these is NOT a number bonds to 7?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159828" y="3311148"/>
            <a:ext cx="2468880" cy="261587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126945" y="3311148"/>
            <a:ext cx="2468880" cy="261587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70253" y="1606636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65557" y="1606636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45333" y="1596861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363676" y="1607134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7" name="Cross 26">
            <a:extLst>
              <a:ext uri="{FF2B5EF4-FFF2-40B4-BE49-F238E27FC236}">
                <a16:creationId xmlns:a16="http://schemas.microsoft.com/office/drawing/2014/main" xmlns="" id="{E7371F2E-6A80-7640-8F2A-5A9E3EE7416E}"/>
              </a:ext>
            </a:extLst>
          </p:cNvPr>
          <p:cNvSpPr/>
          <p:nvPr/>
        </p:nvSpPr>
        <p:spPr>
          <a:xfrm rot="2689915">
            <a:off x="7309325" y="2537444"/>
            <a:ext cx="930829" cy="928543"/>
          </a:xfrm>
          <a:prstGeom prst="plus">
            <a:avLst>
              <a:gd name="adj" fmla="val 3930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L-shape 18">
            <a:extLst>
              <a:ext uri="{FF2B5EF4-FFF2-40B4-BE49-F238E27FC236}">
                <a16:creationId xmlns:a16="http://schemas.microsoft.com/office/drawing/2014/main" xmlns="" id="{2733F7A2-12B9-584C-95AF-F625C822A2E9}"/>
              </a:ext>
            </a:extLst>
          </p:cNvPr>
          <p:cNvSpPr/>
          <p:nvPr/>
        </p:nvSpPr>
        <p:spPr>
          <a:xfrm rot="2125914" flipH="1">
            <a:off x="3529862" y="2454514"/>
            <a:ext cx="530101" cy="913708"/>
          </a:xfrm>
          <a:prstGeom prst="corner">
            <a:avLst>
              <a:gd name="adj1" fmla="val 35589"/>
              <a:gd name="adj2" fmla="val 33893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313248" y="2791273"/>
            <a:ext cx="2302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Bonds to 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8892" y="2837771"/>
            <a:ext cx="3046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Bonds to 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0.08107 0.2671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11528 0.3814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12395 0.275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52986 0.495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93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6" grpId="0" animBg="1"/>
      <p:bldP spid="27" grpId="0" animBg="1"/>
      <p:bldP spid="28" grpId="0" animBg="1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6945" y="1733382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of these dominoes are  bonds to 5?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902" y="2684438"/>
            <a:ext cx="1861990" cy="1827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039" y="2684438"/>
            <a:ext cx="1861990" cy="18278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7978" y="2681315"/>
            <a:ext cx="1861990" cy="18278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003470" y="2684439"/>
            <a:ext cx="1861990" cy="18278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332" y="2680870"/>
            <a:ext cx="1861990" cy="182787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xmlns="" id="{E7371F2E-6A80-7640-8F2A-5A9E3EE7416E}"/>
              </a:ext>
            </a:extLst>
          </p:cNvPr>
          <p:cNvSpPr/>
          <p:nvPr/>
        </p:nvSpPr>
        <p:spPr>
          <a:xfrm rot="2689915">
            <a:off x="2485484" y="3974168"/>
            <a:ext cx="930829" cy="928543"/>
          </a:xfrm>
          <a:prstGeom prst="plus">
            <a:avLst>
              <a:gd name="adj" fmla="val 3972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-shape 18">
            <a:extLst>
              <a:ext uri="{FF2B5EF4-FFF2-40B4-BE49-F238E27FC236}">
                <a16:creationId xmlns:a16="http://schemas.microsoft.com/office/drawing/2014/main" xmlns="" id="{2733F7A2-12B9-584C-95AF-F625C822A2E9}"/>
              </a:ext>
            </a:extLst>
          </p:cNvPr>
          <p:cNvSpPr/>
          <p:nvPr/>
        </p:nvSpPr>
        <p:spPr>
          <a:xfrm rot="2125914" flipH="1">
            <a:off x="1156981" y="3827585"/>
            <a:ext cx="530101" cy="913708"/>
          </a:xfrm>
          <a:prstGeom prst="corner">
            <a:avLst>
              <a:gd name="adj1" fmla="val 36657"/>
              <a:gd name="adj2" fmla="val 35333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-shape 18">
            <a:extLst>
              <a:ext uri="{FF2B5EF4-FFF2-40B4-BE49-F238E27FC236}">
                <a16:creationId xmlns:a16="http://schemas.microsoft.com/office/drawing/2014/main" xmlns="" id="{2733F7A2-12B9-584C-95AF-F625C822A2E9}"/>
              </a:ext>
            </a:extLst>
          </p:cNvPr>
          <p:cNvSpPr/>
          <p:nvPr/>
        </p:nvSpPr>
        <p:spPr>
          <a:xfrm rot="2125914" flipH="1">
            <a:off x="4169902" y="3850108"/>
            <a:ext cx="530101" cy="913708"/>
          </a:xfrm>
          <a:prstGeom prst="corner">
            <a:avLst>
              <a:gd name="adj1" fmla="val 38211"/>
              <a:gd name="adj2" fmla="val 3688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-shape 18">
            <a:extLst>
              <a:ext uri="{FF2B5EF4-FFF2-40B4-BE49-F238E27FC236}">
                <a16:creationId xmlns:a16="http://schemas.microsoft.com/office/drawing/2014/main" xmlns="" id="{2733F7A2-12B9-584C-95AF-F625C822A2E9}"/>
              </a:ext>
            </a:extLst>
          </p:cNvPr>
          <p:cNvSpPr/>
          <p:nvPr/>
        </p:nvSpPr>
        <p:spPr>
          <a:xfrm rot="2125914" flipH="1">
            <a:off x="7137925" y="3864606"/>
            <a:ext cx="530101" cy="913708"/>
          </a:xfrm>
          <a:prstGeom prst="corner">
            <a:avLst>
              <a:gd name="adj1" fmla="val 40849"/>
              <a:gd name="adj2" fmla="val 38813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xmlns="" id="{E7371F2E-6A80-7640-8F2A-5A9E3EE7416E}"/>
              </a:ext>
            </a:extLst>
          </p:cNvPr>
          <p:cNvSpPr/>
          <p:nvPr/>
        </p:nvSpPr>
        <p:spPr>
          <a:xfrm rot="2689915">
            <a:off x="5512625" y="3951642"/>
            <a:ext cx="930829" cy="928543"/>
          </a:xfrm>
          <a:prstGeom prst="plus">
            <a:avLst>
              <a:gd name="adj" fmla="val 3847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0883" y="1163191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True or false 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92883" y="2846631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92883" y="3672624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92883" y="4498617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363676" y="3387188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82752" y="2028903"/>
            <a:ext cx="750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number 4 has four number bonds.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292883" y="5324611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Box 29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2893" y="4158316"/>
            <a:ext cx="1250012" cy="875008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987157" y="3578976"/>
            <a:ext cx="2207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Yes! It is TRUE!</a:t>
            </a:r>
          </a:p>
        </p:txBody>
      </p:sp>
      <p:sp>
        <p:nvSpPr>
          <p:cNvPr id="36" name="Rounded Rectangular Callout 35"/>
          <p:cNvSpPr/>
          <p:nvPr/>
        </p:nvSpPr>
        <p:spPr>
          <a:xfrm>
            <a:off x="958447" y="3515200"/>
            <a:ext cx="2208766" cy="527662"/>
          </a:xfrm>
          <a:prstGeom prst="wedgeRoundRectCallout">
            <a:avLst>
              <a:gd name="adj1" fmla="val 979"/>
              <a:gd name="adj2" fmla="val 105969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212661" y="1172598"/>
            <a:ext cx="1088185" cy="584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5" grpId="0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868148" y="387371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True or false 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15695" y="2782001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15695" y="3602678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15695" y="4423355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15695" y="1961324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67513" y="1228462"/>
            <a:ext cx="7525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number 6 has 8 number bonds.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47965" y="1961324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Box 29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6" name="Rounded Rectangular Callout 35"/>
          <p:cNvSpPr/>
          <p:nvPr/>
        </p:nvSpPr>
        <p:spPr>
          <a:xfrm>
            <a:off x="744208" y="2069553"/>
            <a:ext cx="1712322" cy="1505700"/>
          </a:xfrm>
          <a:prstGeom prst="wedgeRoundRectCallout">
            <a:avLst>
              <a:gd name="adj1" fmla="val 7725"/>
              <a:gd name="adj2" fmla="val 70245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77865" y="2168759"/>
            <a:ext cx="1793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turn each of these around and see!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147965" y="2782001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147965" y="3602678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147965" y="4423355"/>
            <a:ext cx="1649368" cy="778828"/>
            <a:chOff x="1094557" y="3083148"/>
            <a:chExt cx="1755171" cy="885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5344" y="3083148"/>
                  <a:ext cx="636672" cy="76944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TextBox 49"/>
            <p:cNvSpPr txBox="1"/>
            <p:nvPr/>
          </p:nvSpPr>
          <p:spPr>
            <a:xfrm>
              <a:off x="1094557" y="3233851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07616" y="3233849"/>
              <a:ext cx="542112" cy="7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094557" y="3265244"/>
              <a:ext cx="1755171" cy="58354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53" name="Picture 52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217" y="3847720"/>
            <a:ext cx="1116010" cy="81506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259880" y="403844"/>
            <a:ext cx="1088185" cy="584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26122" y="5361023"/>
            <a:ext cx="7511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number 6 has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n-GB" sz="3200" dirty="0">
                <a:latin typeface="Comic Sans MS" panose="030F0702030302020204" pitchFamily="66" charset="0"/>
              </a:rPr>
              <a:t> number bonds!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323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14027 0.0009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4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111 L -0.13855 0.0009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7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36" grpId="0" animBg="1"/>
      <p:bldP spid="37" grpId="0"/>
      <p:bldP spid="2" grpId="0" animBg="1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945" y="1119426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Choose your favourite number between 1 and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9345" y="4157593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Write out all of the bonds for this number.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2445" y="551671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many are there?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79345" y="2604156"/>
            <a:ext cx="1657446" cy="11602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94348" y="2488977"/>
            <a:ext cx="3000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What is your favourite number?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285787" y="2488977"/>
            <a:ext cx="3009076" cy="889843"/>
          </a:xfrm>
          <a:prstGeom prst="wedgeRoundRectCallout">
            <a:avLst>
              <a:gd name="adj1" fmla="val -63028"/>
              <a:gd name="adj2" fmla="val 15873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3|2.2|3|7.4|6.8|4.5|7.6|5.4|6.5|11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5.1|4.3|7.3|5.8|6|4.5|8.2|6.8|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2.3|2.7|3|2.9|5.9|11.3|1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1.7|6.3|2.4|3|2.5|18.7|4.1|2.8|2|3.8|12.8|18.3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7.2|4.3|3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BF7D28-137A-41F9-A859-016FB485D4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184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Zoe Salisbury</cp:lastModifiedBy>
  <cp:revision>215</cp:revision>
  <dcterms:created xsi:type="dcterms:W3CDTF">2019-07-05T11:02:13Z</dcterms:created>
  <dcterms:modified xsi:type="dcterms:W3CDTF">2020-10-13T10:48:16Z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